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/>
          <a:lstStyle>
            <a:lvl1pPr algn="l">
              <a:lnSpc>
                <a:spcPct val="100000"/>
              </a:lnSpc>
              <a:defRPr sz="4800" cap="none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0934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613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68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661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667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25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84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49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11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143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8127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5/8/2022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0633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68" r:id="rId6"/>
    <p:sldLayoutId id="2147483764" r:id="rId7"/>
    <p:sldLayoutId id="2147483765" r:id="rId8"/>
    <p:sldLayoutId id="2147483766" r:id="rId9"/>
    <p:sldLayoutId id="2147483767" r:id="rId10"/>
    <p:sldLayoutId id="2147483769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000" b="1" kern="1200" spc="7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5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0" kern="1200" spc="5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5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0" kern="1200" spc="5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15">
            <a:extLst>
              <a:ext uri="{FF2B5EF4-FFF2-40B4-BE49-F238E27FC236}">
                <a16:creationId xmlns:a16="http://schemas.microsoft.com/office/drawing/2014/main" id="{91C2F78B-DEE8-4195-A196-DFC51BDAD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Freeform: Shape 17">
            <a:extLst>
              <a:ext uri="{FF2B5EF4-FFF2-40B4-BE49-F238E27FC236}">
                <a16:creationId xmlns:a16="http://schemas.microsoft.com/office/drawing/2014/main" id="{A1D79D08-4BE8-4799-BE09-5078DFEE2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45" name="Straight Connector 19">
            <a:extLst>
              <a:ext uri="{FF2B5EF4-FFF2-40B4-BE49-F238E27FC236}">
                <a16:creationId xmlns:a16="http://schemas.microsoft.com/office/drawing/2014/main" id="{C95D65A1-16CB-407F-993F-2A6D59BCC0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6" name="Rectangle 21">
            <a:extLst>
              <a:ext uri="{FF2B5EF4-FFF2-40B4-BE49-F238E27FC236}">
                <a16:creationId xmlns:a16="http://schemas.microsoft.com/office/drawing/2014/main" id="{685B57F6-59DE-4274-A37C-F47FE4E42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5F268E1-48B7-A4A4-C9E4-A66108B930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72937"/>
            <a:ext cx="8088406" cy="13608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반복문</a:t>
            </a:r>
            <a:r>
              <a:rPr lang="en-US" altLang="ko-KR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과제</a:t>
            </a:r>
            <a:br>
              <a:rPr lang="en-US" altLang="ko-KR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altLang="ko-KR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(6</a:t>
            </a:r>
            <a:r>
              <a:rPr lang="ko-KR" alt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가지</a:t>
            </a:r>
            <a:r>
              <a:rPr lang="en-US" altLang="ko-KR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4" name="Picture 3" descr="선과 점으로 만든 네트워크">
            <a:extLst>
              <a:ext uri="{FF2B5EF4-FFF2-40B4-BE49-F238E27FC236}">
                <a16:creationId xmlns:a16="http://schemas.microsoft.com/office/drawing/2014/main" id="{1C198CA0-111F-F763-58E4-D3891BA18C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606"/>
          <a:stretch/>
        </p:blipFill>
        <p:spPr>
          <a:xfrm>
            <a:off x="4462998" y="10"/>
            <a:ext cx="7729002" cy="6857990"/>
          </a:xfrm>
          <a:custGeom>
            <a:avLst/>
            <a:gdLst/>
            <a:ahLst/>
            <a:cxnLst/>
            <a:rect l="l" t="t" r="r" b="b"/>
            <a:pathLst>
              <a:path w="7729002" h="6858000">
                <a:moveTo>
                  <a:pt x="6878624" y="0"/>
                </a:moveTo>
                <a:lnTo>
                  <a:pt x="7729002" y="0"/>
                </a:lnTo>
                <a:lnTo>
                  <a:pt x="7729002" y="4099788"/>
                </a:lnTo>
                <a:lnTo>
                  <a:pt x="5311608" y="6858000"/>
                </a:lnTo>
                <a:lnTo>
                  <a:pt x="868032" y="6858000"/>
                </a:lnTo>
                <a:close/>
                <a:moveTo>
                  <a:pt x="0" y="0"/>
                </a:moveTo>
                <a:lnTo>
                  <a:pt x="6878624" y="0"/>
                </a:lnTo>
                <a:lnTo>
                  <a:pt x="0" y="1"/>
                </a:lnTo>
                <a:close/>
              </a:path>
            </a:pathLst>
          </a:custGeom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0D310420-27CE-264F-2B92-B10F94BCFB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2999" y="2332030"/>
            <a:ext cx="5668460" cy="344348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en-US"/>
              <a:t>학과</a:t>
            </a:r>
            <a:r>
              <a:rPr lang="en-US" altLang="ko-KR"/>
              <a:t>: </a:t>
            </a:r>
            <a:r>
              <a:rPr lang="ko-KR" altLang="en-US"/>
              <a:t>의료정보과</a:t>
            </a:r>
            <a:endParaRPr lang="en-US" altLang="ko-KR"/>
          </a:p>
          <a:p>
            <a:pPr>
              <a:lnSpc>
                <a:spcPct val="120000"/>
              </a:lnSpc>
            </a:pPr>
            <a:r>
              <a:rPr lang="ko-KR" altLang="en-US"/>
              <a:t>학번</a:t>
            </a:r>
            <a:r>
              <a:rPr lang="en-US" altLang="ko-KR"/>
              <a:t>: 202110475</a:t>
            </a:r>
          </a:p>
          <a:p>
            <a:pPr>
              <a:lnSpc>
                <a:spcPct val="120000"/>
              </a:lnSpc>
            </a:pPr>
            <a:r>
              <a:rPr lang="ko-KR" altLang="en-US"/>
              <a:t>이름</a:t>
            </a:r>
            <a:r>
              <a:rPr lang="en-US" altLang="ko-KR"/>
              <a:t>: </a:t>
            </a:r>
            <a:r>
              <a:rPr lang="ko-KR" altLang="en-US"/>
              <a:t>김재하</a:t>
            </a:r>
            <a:endParaRPr lang="en-US" altLang="ko-KR"/>
          </a:p>
          <a:p>
            <a:pPr>
              <a:lnSpc>
                <a:spcPct val="120000"/>
              </a:lnSpc>
            </a:pPr>
            <a:r>
              <a:rPr lang="ko-KR" altLang="en-US"/>
              <a:t>지도교수</a:t>
            </a:r>
            <a:r>
              <a:rPr lang="en-US" altLang="ko-KR"/>
              <a:t>: </a:t>
            </a:r>
            <a:r>
              <a:rPr lang="ko-KR" altLang="en-US"/>
              <a:t>이준혁 교수님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AD042BA-B482-486E-9E0C-75374069B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701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C61812-87FF-49BF-B26B-5024F70C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5. 100</a:t>
            </a:r>
            <a:r>
              <a:rPr lang="ko-KR" altLang="en-US" sz="3600" dirty="0"/>
              <a:t>개의 원소를 가진 정수형 배열에 </a:t>
            </a:r>
            <a:r>
              <a:rPr lang="en-US" altLang="ko-KR" sz="3600" dirty="0"/>
              <a:t>1</a:t>
            </a:r>
            <a:r>
              <a:rPr lang="ko-KR" altLang="en-US" sz="3600" dirty="0"/>
              <a:t>부터 </a:t>
            </a:r>
            <a:r>
              <a:rPr lang="en-US" altLang="ko-KR" sz="3600" dirty="0"/>
              <a:t>199</a:t>
            </a:r>
            <a:r>
              <a:rPr lang="ko-KR" altLang="en-US" sz="3600" dirty="0"/>
              <a:t>까지 홀수 넣고 합 </a:t>
            </a:r>
            <a:r>
              <a:rPr lang="en-US" altLang="ko-KR" sz="3600" dirty="0"/>
              <a:t>(for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코딩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60E2F0-F1C0-ED53-A43F-2E55B4FF7BC1}"/>
              </a:ext>
            </a:extLst>
          </p:cNvPr>
          <p:cNvSpPr txBox="1"/>
          <p:nvPr/>
        </p:nvSpPr>
        <p:spPr>
          <a:xfrm>
            <a:off x="1246094" y="2402541"/>
            <a:ext cx="458993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void setup() {</a:t>
            </a:r>
          </a:p>
          <a:p>
            <a:r>
              <a:rPr lang="en-US" altLang="ko-KR" dirty="0" err="1"/>
              <a:t>Serial.begin</a:t>
            </a:r>
            <a:r>
              <a:rPr lang="en-US" altLang="ko-KR" dirty="0"/>
              <a:t>(9600);</a:t>
            </a:r>
          </a:p>
          <a:p>
            <a:r>
              <a:rPr lang="en-US" altLang="ko-KR" dirty="0"/>
              <a:t>int </a:t>
            </a:r>
            <a:r>
              <a:rPr lang="en-US" altLang="ko-KR" dirty="0" err="1"/>
              <a:t>oddnumber</a:t>
            </a:r>
            <a:r>
              <a:rPr lang="en-US" altLang="ko-KR" dirty="0"/>
              <a:t>[100];</a:t>
            </a:r>
          </a:p>
          <a:p>
            <a:r>
              <a:rPr lang="en-US" altLang="ko-KR" dirty="0"/>
              <a:t>for(int </a:t>
            </a:r>
            <a:r>
              <a:rPr lang="en-US" altLang="ko-KR" dirty="0" err="1"/>
              <a:t>i</a:t>
            </a:r>
            <a:r>
              <a:rPr lang="en-US" altLang="ko-KR" dirty="0"/>
              <a:t>=0; </a:t>
            </a:r>
            <a:r>
              <a:rPr lang="en-US" altLang="ko-KR" dirty="0" err="1"/>
              <a:t>i</a:t>
            </a:r>
            <a:r>
              <a:rPr lang="en-US" altLang="ko-KR" dirty="0"/>
              <a:t>&lt;100; </a:t>
            </a:r>
            <a:r>
              <a:rPr lang="en-US" altLang="ko-KR" dirty="0" err="1"/>
              <a:t>i</a:t>
            </a:r>
            <a:r>
              <a:rPr lang="en-US" altLang="ko-KR" dirty="0"/>
              <a:t>++){</a:t>
            </a:r>
          </a:p>
          <a:p>
            <a:r>
              <a:rPr lang="en-US" altLang="ko-KR" dirty="0" err="1"/>
              <a:t>oddnumber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= (</a:t>
            </a:r>
            <a:r>
              <a:rPr lang="en-US" altLang="ko-KR" dirty="0" err="1"/>
              <a:t>i</a:t>
            </a:r>
            <a:r>
              <a:rPr lang="en-US" altLang="ko-KR" dirty="0"/>
              <a:t>*2)+1;</a:t>
            </a:r>
          </a:p>
          <a:p>
            <a:r>
              <a:rPr lang="en-US" altLang="ko-KR" dirty="0"/>
              <a:t>}int count = 0;</a:t>
            </a:r>
          </a:p>
          <a:p>
            <a:r>
              <a:rPr lang="en-US" altLang="ko-KR" dirty="0"/>
              <a:t>for(int </a:t>
            </a:r>
            <a:r>
              <a:rPr lang="en-US" altLang="ko-KR" dirty="0" err="1"/>
              <a:t>i</a:t>
            </a:r>
            <a:r>
              <a:rPr lang="en-US" altLang="ko-KR" dirty="0"/>
              <a:t>=0; </a:t>
            </a:r>
            <a:r>
              <a:rPr lang="en-US" altLang="ko-KR" dirty="0" err="1"/>
              <a:t>i</a:t>
            </a:r>
            <a:r>
              <a:rPr lang="en-US" altLang="ko-KR" dirty="0"/>
              <a:t>&lt;100; </a:t>
            </a:r>
            <a:r>
              <a:rPr lang="en-US" altLang="ko-KR" dirty="0" err="1"/>
              <a:t>i</a:t>
            </a:r>
            <a:r>
              <a:rPr lang="en-US" altLang="ko-KR" dirty="0"/>
              <a:t>++){</a:t>
            </a:r>
          </a:p>
          <a:p>
            <a:r>
              <a:rPr lang="en-US" altLang="ko-KR" dirty="0"/>
              <a:t>count = count + </a:t>
            </a:r>
            <a:r>
              <a:rPr lang="en-US" altLang="ko-KR" dirty="0" err="1"/>
              <a:t>oddnumber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 err="1"/>
              <a:t>Serial.println</a:t>
            </a:r>
            <a:r>
              <a:rPr lang="en-US" altLang="ko-KR" dirty="0"/>
              <a:t>(count);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/>
              <a:t>void loop() {</a:t>
            </a:r>
          </a:p>
          <a:p>
            <a:r>
              <a:rPr lang="en-US" altLang="ko-KR" dirty="0"/>
              <a:t>}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032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AD64F-776F-2112-64EE-F87F72EAF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5. 100</a:t>
            </a:r>
            <a:r>
              <a:rPr lang="ko-KR" altLang="en-US" sz="3600" dirty="0"/>
              <a:t>개의 원소를 가진 정수형 배열에 </a:t>
            </a:r>
            <a:r>
              <a:rPr lang="en-US" altLang="ko-KR" sz="3600" dirty="0"/>
              <a:t>1</a:t>
            </a:r>
            <a:r>
              <a:rPr lang="ko-KR" altLang="en-US" sz="3600" dirty="0"/>
              <a:t>부터 </a:t>
            </a:r>
            <a:r>
              <a:rPr lang="en-US" altLang="ko-KR" sz="3600" dirty="0"/>
              <a:t>199</a:t>
            </a:r>
            <a:r>
              <a:rPr lang="ko-KR" altLang="en-US" sz="3600" dirty="0"/>
              <a:t>까지 홀수 넣고 합 </a:t>
            </a:r>
            <a:r>
              <a:rPr lang="en-US" altLang="ko-KR" sz="3600" dirty="0"/>
              <a:t>(for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결과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736335B-D541-18D5-F25E-859943DFF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233834"/>
            <a:ext cx="9144000" cy="375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269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16D49-E3E9-AA6E-0D11-3DC4CDAD2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6. 100</a:t>
            </a:r>
            <a:r>
              <a:rPr lang="ko-KR" altLang="en-US" sz="3600" dirty="0"/>
              <a:t>개의 원소를 가진 정수형 배열에 </a:t>
            </a:r>
            <a:r>
              <a:rPr lang="en-US" altLang="ko-KR" sz="3600" dirty="0"/>
              <a:t>1</a:t>
            </a:r>
            <a:r>
              <a:rPr lang="ko-KR" altLang="en-US" sz="3600" dirty="0"/>
              <a:t>부터 </a:t>
            </a:r>
            <a:r>
              <a:rPr lang="en-US" altLang="ko-KR" sz="3600" dirty="0"/>
              <a:t>199</a:t>
            </a:r>
            <a:r>
              <a:rPr lang="ko-KR" altLang="en-US" sz="3600" dirty="0"/>
              <a:t>까지 홀수 넣고 합 </a:t>
            </a:r>
            <a:r>
              <a:rPr lang="en-US" altLang="ko-KR" sz="3600" dirty="0"/>
              <a:t>(while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코딩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2DEC6A-D719-DD8E-359C-7CC4EBB74C98}"/>
              </a:ext>
            </a:extLst>
          </p:cNvPr>
          <p:cNvSpPr txBox="1"/>
          <p:nvPr/>
        </p:nvSpPr>
        <p:spPr>
          <a:xfrm>
            <a:off x="1143000" y="2233833"/>
            <a:ext cx="43568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void setup() {</a:t>
            </a:r>
          </a:p>
          <a:p>
            <a:r>
              <a:rPr lang="en-US" altLang="ko-KR" dirty="0" err="1"/>
              <a:t>Serial.begin</a:t>
            </a:r>
            <a:r>
              <a:rPr lang="en-US" altLang="ko-KR" dirty="0"/>
              <a:t>(9600);</a:t>
            </a:r>
          </a:p>
          <a:p>
            <a:r>
              <a:rPr lang="en-US" altLang="ko-KR" dirty="0"/>
              <a:t>int </a:t>
            </a:r>
            <a:r>
              <a:rPr lang="en-US" altLang="ko-KR" dirty="0" err="1"/>
              <a:t>oddnumber</a:t>
            </a:r>
            <a:r>
              <a:rPr lang="en-US" altLang="ko-KR" dirty="0"/>
              <a:t>[100];</a:t>
            </a:r>
          </a:p>
          <a:p>
            <a:r>
              <a:rPr lang="en-US" altLang="ko-KR" dirty="0"/>
              <a:t> int </a:t>
            </a:r>
            <a:r>
              <a:rPr lang="en-US" altLang="ko-KR" dirty="0" err="1"/>
              <a:t>i</a:t>
            </a:r>
            <a:r>
              <a:rPr lang="en-US" altLang="ko-KR" dirty="0"/>
              <a:t>=0;</a:t>
            </a:r>
          </a:p>
          <a:p>
            <a:r>
              <a:rPr lang="en-US" altLang="ko-KR" dirty="0"/>
              <a:t>while(</a:t>
            </a:r>
            <a:r>
              <a:rPr lang="en-US" altLang="ko-KR" dirty="0" err="1"/>
              <a:t>i</a:t>
            </a:r>
            <a:r>
              <a:rPr lang="en-US" altLang="ko-KR" dirty="0"/>
              <a:t>&lt;=100) {</a:t>
            </a:r>
          </a:p>
          <a:p>
            <a:r>
              <a:rPr lang="en-US" altLang="ko-KR" dirty="0" err="1"/>
              <a:t>oddnumber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= (</a:t>
            </a:r>
            <a:r>
              <a:rPr lang="en-US" altLang="ko-KR" dirty="0" err="1"/>
              <a:t>i</a:t>
            </a:r>
            <a:r>
              <a:rPr lang="en-US" altLang="ko-KR" dirty="0"/>
              <a:t>*2)+1;</a:t>
            </a:r>
          </a:p>
          <a:p>
            <a:r>
              <a:rPr lang="en-US" altLang="ko-KR" dirty="0" err="1"/>
              <a:t>i</a:t>
            </a:r>
            <a:r>
              <a:rPr lang="en-US" altLang="ko-KR" dirty="0"/>
              <a:t>++;</a:t>
            </a:r>
          </a:p>
          <a:p>
            <a:r>
              <a:rPr lang="en-US" altLang="ko-KR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031A18-F117-13DE-EA96-12E045541313}"/>
              </a:ext>
            </a:extLst>
          </p:cNvPr>
          <p:cNvSpPr txBox="1"/>
          <p:nvPr/>
        </p:nvSpPr>
        <p:spPr>
          <a:xfrm>
            <a:off x="4697507" y="3193007"/>
            <a:ext cx="435684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int count = 0 ;</a:t>
            </a:r>
          </a:p>
          <a:p>
            <a:r>
              <a:rPr lang="en-US" altLang="ko-KR" dirty="0"/>
              <a:t>int j=0;</a:t>
            </a:r>
          </a:p>
          <a:p>
            <a:r>
              <a:rPr lang="en-US" altLang="ko-KR" dirty="0"/>
              <a:t>while(j&lt;100) {</a:t>
            </a:r>
          </a:p>
          <a:p>
            <a:r>
              <a:rPr lang="en-US" altLang="ko-KR" dirty="0"/>
              <a:t>count = count + </a:t>
            </a:r>
            <a:r>
              <a:rPr lang="en-US" altLang="ko-KR" dirty="0" err="1"/>
              <a:t>oddnumber</a:t>
            </a:r>
            <a:r>
              <a:rPr lang="en-US" altLang="ko-KR" dirty="0"/>
              <a:t>[j];</a:t>
            </a:r>
          </a:p>
          <a:p>
            <a:r>
              <a:rPr lang="en-US" altLang="ko-KR" dirty="0" err="1"/>
              <a:t>j++</a:t>
            </a:r>
            <a:r>
              <a:rPr lang="en-US" altLang="ko-KR" dirty="0"/>
              <a:t>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 err="1"/>
              <a:t>Serial.println</a:t>
            </a:r>
            <a:r>
              <a:rPr lang="en-US" altLang="ko-KR" dirty="0"/>
              <a:t>(count);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/>
              <a:t>void loop() {</a:t>
            </a:r>
          </a:p>
          <a:p>
            <a:r>
              <a:rPr lang="en-US" altLang="ko-KR" dirty="0"/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9020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40CAC6-5610-CEB6-BA25-447F70D75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6)100</a:t>
            </a:r>
            <a:r>
              <a:rPr lang="ko-KR" altLang="en-US" sz="3600" dirty="0"/>
              <a:t>개의 원소를 가진 정수형 배열에 </a:t>
            </a:r>
            <a:r>
              <a:rPr lang="en-US" altLang="ko-KR" sz="3600" dirty="0"/>
              <a:t>1</a:t>
            </a:r>
            <a:r>
              <a:rPr lang="ko-KR" altLang="en-US" sz="3600" dirty="0"/>
              <a:t>부터 </a:t>
            </a:r>
            <a:r>
              <a:rPr lang="en-US" altLang="ko-KR" sz="3600" dirty="0"/>
              <a:t>199</a:t>
            </a:r>
            <a:r>
              <a:rPr lang="ko-KR" altLang="en-US" sz="3600" dirty="0"/>
              <a:t>까지 홀수 넣고 합 </a:t>
            </a:r>
            <a:r>
              <a:rPr lang="en-US" altLang="ko-KR" sz="3600" dirty="0"/>
              <a:t>(while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결과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442DA71-9990-6AFD-3994-6E180DB44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162174"/>
            <a:ext cx="9144000" cy="382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114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598EA4-1FC6-2E8C-F6BE-C2774D58C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1. (</a:t>
            </a:r>
            <a:r>
              <a:rPr lang="en-US" altLang="ko-KR" sz="3600" dirty="0" err="1"/>
              <a:t>i</a:t>
            </a:r>
            <a:r>
              <a:rPr lang="en-US" altLang="ko-KR" sz="3600" dirty="0"/>
              <a:t>*2)+1 </a:t>
            </a:r>
            <a:r>
              <a:rPr lang="ko-KR" altLang="en-US" sz="3600" dirty="0"/>
              <a:t>홀수 만들기</a:t>
            </a:r>
            <a:r>
              <a:rPr lang="en-US" altLang="ko-KR" sz="3600" dirty="0"/>
              <a:t>(for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코딩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47F69D-FC01-D280-6161-526CD1F6A0E5}"/>
              </a:ext>
            </a:extLst>
          </p:cNvPr>
          <p:cNvSpPr txBox="1"/>
          <p:nvPr/>
        </p:nvSpPr>
        <p:spPr>
          <a:xfrm>
            <a:off x="1143000" y="2224868"/>
            <a:ext cx="51054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void setup() {</a:t>
            </a:r>
          </a:p>
          <a:p>
            <a:r>
              <a:rPr lang="en-US" altLang="ko-KR" dirty="0" err="1"/>
              <a:t>Serial.begin</a:t>
            </a:r>
            <a:r>
              <a:rPr lang="en-US" altLang="ko-KR" dirty="0"/>
              <a:t>(9600);</a:t>
            </a:r>
          </a:p>
          <a:p>
            <a:r>
              <a:rPr lang="en-US" altLang="ko-KR" dirty="0"/>
              <a:t>int </a:t>
            </a:r>
            <a:r>
              <a:rPr lang="en-US" altLang="ko-KR" dirty="0" err="1"/>
              <a:t>oddnumber</a:t>
            </a:r>
            <a:r>
              <a:rPr lang="en-US" altLang="ko-KR" dirty="0"/>
              <a:t>[10];</a:t>
            </a:r>
          </a:p>
          <a:p>
            <a:r>
              <a:rPr lang="en-US" altLang="ko-KR" dirty="0"/>
              <a:t>for(int </a:t>
            </a:r>
            <a:r>
              <a:rPr lang="en-US" altLang="ko-KR" dirty="0" err="1"/>
              <a:t>i</a:t>
            </a:r>
            <a:r>
              <a:rPr lang="en-US" altLang="ko-KR" dirty="0"/>
              <a:t>=0; </a:t>
            </a:r>
            <a:r>
              <a:rPr lang="en-US" altLang="ko-KR" dirty="0" err="1"/>
              <a:t>i</a:t>
            </a:r>
            <a:r>
              <a:rPr lang="en-US" altLang="ko-KR" dirty="0"/>
              <a:t>&lt;10; </a:t>
            </a:r>
            <a:r>
              <a:rPr lang="en-US" altLang="ko-KR" dirty="0" err="1"/>
              <a:t>i</a:t>
            </a:r>
            <a:r>
              <a:rPr lang="en-US" altLang="ko-KR" dirty="0"/>
              <a:t>++){</a:t>
            </a:r>
          </a:p>
          <a:p>
            <a:r>
              <a:rPr lang="en-US" altLang="ko-KR" dirty="0" err="1"/>
              <a:t>oddnumber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= (</a:t>
            </a:r>
            <a:r>
              <a:rPr lang="en-US" altLang="ko-KR" dirty="0" err="1"/>
              <a:t>i</a:t>
            </a:r>
            <a:r>
              <a:rPr lang="en-US" altLang="ko-KR" dirty="0"/>
              <a:t>*2)+1;</a:t>
            </a:r>
          </a:p>
          <a:p>
            <a:r>
              <a:rPr lang="en-US" altLang="ko-KR" dirty="0"/>
              <a:t>}int count = 0;</a:t>
            </a:r>
          </a:p>
          <a:p>
            <a:r>
              <a:rPr lang="en-US" altLang="ko-KR" dirty="0"/>
              <a:t>for(int </a:t>
            </a:r>
            <a:r>
              <a:rPr lang="en-US" altLang="ko-KR" dirty="0" err="1"/>
              <a:t>i</a:t>
            </a:r>
            <a:r>
              <a:rPr lang="en-US" altLang="ko-KR" dirty="0"/>
              <a:t>=0; </a:t>
            </a:r>
            <a:r>
              <a:rPr lang="en-US" altLang="ko-KR" dirty="0" err="1"/>
              <a:t>i</a:t>
            </a:r>
            <a:r>
              <a:rPr lang="en-US" altLang="ko-KR" dirty="0"/>
              <a:t>&lt;10; </a:t>
            </a:r>
            <a:r>
              <a:rPr lang="en-US" altLang="ko-KR" dirty="0" err="1"/>
              <a:t>i</a:t>
            </a:r>
            <a:r>
              <a:rPr lang="en-US" altLang="ko-KR" dirty="0"/>
              <a:t>++){</a:t>
            </a:r>
          </a:p>
          <a:p>
            <a:r>
              <a:rPr lang="en-US" altLang="ko-KR" dirty="0"/>
              <a:t>count = count + </a:t>
            </a:r>
            <a:r>
              <a:rPr lang="en-US" altLang="ko-KR" dirty="0" err="1"/>
              <a:t>oddnumber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 err="1"/>
              <a:t>Serial.println</a:t>
            </a:r>
            <a:r>
              <a:rPr lang="en-US" altLang="ko-KR" dirty="0"/>
              <a:t>(count);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/>
              <a:t>void loop() {</a:t>
            </a:r>
          </a:p>
          <a:p>
            <a:r>
              <a:rPr lang="en-US" altLang="ko-KR" dirty="0"/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6858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04351D-2686-A52D-7DD5-7CBADF69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1. (</a:t>
            </a:r>
            <a:r>
              <a:rPr lang="en-US" altLang="ko-KR" sz="3600" dirty="0" err="1"/>
              <a:t>i</a:t>
            </a:r>
            <a:r>
              <a:rPr lang="en-US" altLang="ko-KR" sz="3600" dirty="0"/>
              <a:t>*2)+1 </a:t>
            </a:r>
            <a:r>
              <a:rPr lang="ko-KR" altLang="en-US" sz="3600" dirty="0"/>
              <a:t>홀수 만들기</a:t>
            </a:r>
            <a:r>
              <a:rPr lang="en-US" altLang="ko-KR" sz="3600" dirty="0"/>
              <a:t>(for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결과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335E2FD-06F3-69EE-944D-284BDFC7A9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12" r="5096"/>
          <a:stretch/>
        </p:blipFill>
        <p:spPr>
          <a:xfrm>
            <a:off x="1609724" y="2233834"/>
            <a:ext cx="9096375" cy="375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024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A4184-88B1-B74F-A5D4-B606E5CA2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2. </a:t>
            </a:r>
            <a:r>
              <a:rPr lang="ko-KR" altLang="en-US" sz="3600" dirty="0"/>
              <a:t>홀수 만들기 </a:t>
            </a:r>
            <a:r>
              <a:rPr lang="en-US" altLang="ko-KR" sz="3600" dirty="0"/>
              <a:t>(while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코딩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876518-D72C-8197-170D-FA869EF099E5}"/>
              </a:ext>
            </a:extLst>
          </p:cNvPr>
          <p:cNvSpPr txBox="1"/>
          <p:nvPr/>
        </p:nvSpPr>
        <p:spPr>
          <a:xfrm>
            <a:off x="1308846" y="2233833"/>
            <a:ext cx="462578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void setup() {</a:t>
            </a:r>
          </a:p>
          <a:p>
            <a:r>
              <a:rPr lang="en-US" altLang="ko-KR" dirty="0" err="1"/>
              <a:t>Serial.begin</a:t>
            </a:r>
            <a:r>
              <a:rPr lang="en-US" altLang="ko-KR" dirty="0"/>
              <a:t>(9600);</a:t>
            </a:r>
          </a:p>
          <a:p>
            <a:r>
              <a:rPr lang="en-US" altLang="ko-KR" dirty="0"/>
              <a:t>int </a:t>
            </a:r>
            <a:r>
              <a:rPr lang="en-US" altLang="ko-KR" dirty="0" err="1"/>
              <a:t>oddnumber</a:t>
            </a:r>
            <a:r>
              <a:rPr lang="en-US" altLang="ko-KR" dirty="0"/>
              <a:t>[10];</a:t>
            </a:r>
          </a:p>
          <a:p>
            <a:r>
              <a:rPr lang="en-US" altLang="ko-KR" dirty="0"/>
              <a:t> int </a:t>
            </a:r>
            <a:r>
              <a:rPr lang="en-US" altLang="ko-KR" dirty="0" err="1"/>
              <a:t>i</a:t>
            </a:r>
            <a:r>
              <a:rPr lang="en-US" altLang="ko-KR" dirty="0"/>
              <a:t>=0;</a:t>
            </a:r>
          </a:p>
          <a:p>
            <a:r>
              <a:rPr lang="en-US" altLang="ko-KR" dirty="0"/>
              <a:t>while(</a:t>
            </a:r>
            <a:r>
              <a:rPr lang="en-US" altLang="ko-KR" dirty="0" err="1"/>
              <a:t>i</a:t>
            </a:r>
            <a:r>
              <a:rPr lang="en-US" altLang="ko-KR" dirty="0"/>
              <a:t>&lt;=10) {</a:t>
            </a:r>
          </a:p>
          <a:p>
            <a:r>
              <a:rPr lang="en-US" altLang="ko-KR" dirty="0" err="1"/>
              <a:t>oddnumber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= (</a:t>
            </a:r>
            <a:r>
              <a:rPr lang="en-US" altLang="ko-KR" dirty="0" err="1"/>
              <a:t>i</a:t>
            </a:r>
            <a:r>
              <a:rPr lang="en-US" altLang="ko-KR" dirty="0"/>
              <a:t>*2)+1;</a:t>
            </a:r>
          </a:p>
          <a:p>
            <a:r>
              <a:rPr lang="en-US" altLang="ko-KR" dirty="0" err="1"/>
              <a:t>i</a:t>
            </a:r>
            <a:r>
              <a:rPr lang="en-US" altLang="ko-KR" dirty="0"/>
              <a:t>++;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/>
              <a:t>int count = 0 ;</a:t>
            </a:r>
          </a:p>
          <a:p>
            <a:r>
              <a:rPr lang="en-US" altLang="ko-KR" dirty="0"/>
              <a:t>int j=0;</a:t>
            </a:r>
          </a:p>
          <a:p>
            <a:r>
              <a:rPr lang="en-US" altLang="ko-KR" dirty="0"/>
              <a:t>while(j&lt;10) {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34D25F-438D-B49B-4A50-E671CFE247AC}"/>
              </a:ext>
            </a:extLst>
          </p:cNvPr>
          <p:cNvSpPr txBox="1"/>
          <p:nvPr/>
        </p:nvSpPr>
        <p:spPr>
          <a:xfrm>
            <a:off x="5289178" y="4083634"/>
            <a:ext cx="43747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count = count + </a:t>
            </a:r>
            <a:r>
              <a:rPr lang="en-US" altLang="ko-KR" dirty="0" err="1"/>
              <a:t>oddnumber</a:t>
            </a:r>
            <a:r>
              <a:rPr lang="en-US" altLang="ko-KR" dirty="0"/>
              <a:t>[j];</a:t>
            </a:r>
          </a:p>
          <a:p>
            <a:r>
              <a:rPr lang="en-US" altLang="ko-KR" dirty="0" err="1"/>
              <a:t>j++</a:t>
            </a:r>
            <a:r>
              <a:rPr lang="en-US" altLang="ko-KR" dirty="0"/>
              <a:t>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 err="1"/>
              <a:t>Serial.println</a:t>
            </a:r>
            <a:r>
              <a:rPr lang="en-US" altLang="ko-KR" dirty="0"/>
              <a:t>(count);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/>
              <a:t>void loop() {</a:t>
            </a:r>
          </a:p>
          <a:p>
            <a:r>
              <a:rPr lang="en-US" altLang="ko-KR" dirty="0"/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2545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470E83-100E-700A-387A-BECA09C1C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2. </a:t>
            </a:r>
            <a:r>
              <a:rPr lang="ko-KR" altLang="en-US" sz="3600" dirty="0"/>
              <a:t>홀수 만들기 </a:t>
            </a:r>
            <a:r>
              <a:rPr lang="en-US" altLang="ko-KR" sz="3600" dirty="0"/>
              <a:t>(while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결과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925B64A-BB59-6789-047E-D629BAD52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225" y="2233832"/>
            <a:ext cx="9039225" cy="375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347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FF474-00BA-5E23-B7A1-B1EAA87DC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3. 100 </a:t>
            </a:r>
            <a:r>
              <a:rPr lang="ko-KR" altLang="en-US" sz="3600" dirty="0"/>
              <a:t>개의 원소를 가진 정수형 배열에 </a:t>
            </a:r>
            <a:r>
              <a:rPr lang="en-US" altLang="ko-KR" sz="3600" dirty="0"/>
              <a:t>2</a:t>
            </a:r>
            <a:r>
              <a:rPr lang="ko-KR" altLang="en-US" sz="3600" dirty="0"/>
              <a:t>부터 </a:t>
            </a:r>
            <a:r>
              <a:rPr lang="en-US" altLang="ko-KR" sz="3600" dirty="0"/>
              <a:t>200</a:t>
            </a:r>
            <a:r>
              <a:rPr lang="ko-KR" altLang="en-US" sz="3600" dirty="0"/>
              <a:t>까지 짝수 넣고 합 </a:t>
            </a:r>
            <a:r>
              <a:rPr lang="en-US" altLang="ko-KR" sz="3600" dirty="0"/>
              <a:t>(for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코딩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749290-84D3-7617-C802-EB9DD071121C}"/>
              </a:ext>
            </a:extLst>
          </p:cNvPr>
          <p:cNvSpPr txBox="1"/>
          <p:nvPr/>
        </p:nvSpPr>
        <p:spPr>
          <a:xfrm>
            <a:off x="1237129" y="2291746"/>
            <a:ext cx="404308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void setup() {</a:t>
            </a:r>
          </a:p>
          <a:p>
            <a:r>
              <a:rPr lang="en-US" altLang="ko-KR" dirty="0" err="1"/>
              <a:t>Serial.begin</a:t>
            </a:r>
            <a:r>
              <a:rPr lang="en-US" altLang="ko-KR" dirty="0"/>
              <a:t>(9600);</a:t>
            </a:r>
          </a:p>
          <a:p>
            <a:r>
              <a:rPr lang="en-US" altLang="ko-KR" dirty="0"/>
              <a:t>int </a:t>
            </a:r>
            <a:r>
              <a:rPr lang="en-US" altLang="ko-KR" dirty="0" err="1"/>
              <a:t>evennumber</a:t>
            </a:r>
            <a:r>
              <a:rPr lang="en-US" altLang="ko-KR" dirty="0"/>
              <a:t>[100];</a:t>
            </a:r>
          </a:p>
          <a:p>
            <a:r>
              <a:rPr lang="en-US" altLang="ko-KR" dirty="0"/>
              <a:t>for(int </a:t>
            </a:r>
            <a:r>
              <a:rPr lang="en-US" altLang="ko-KR" dirty="0" err="1"/>
              <a:t>i</a:t>
            </a:r>
            <a:r>
              <a:rPr lang="en-US" altLang="ko-KR" dirty="0"/>
              <a:t>=0; </a:t>
            </a:r>
            <a:r>
              <a:rPr lang="en-US" altLang="ko-KR" dirty="0" err="1"/>
              <a:t>i</a:t>
            </a:r>
            <a:r>
              <a:rPr lang="en-US" altLang="ko-KR" dirty="0"/>
              <a:t>&lt;100; </a:t>
            </a:r>
            <a:r>
              <a:rPr lang="en-US" altLang="ko-KR" dirty="0" err="1"/>
              <a:t>i</a:t>
            </a:r>
            <a:r>
              <a:rPr lang="en-US" altLang="ko-KR" dirty="0"/>
              <a:t>++){</a:t>
            </a:r>
          </a:p>
          <a:p>
            <a:r>
              <a:rPr lang="en-US" altLang="ko-KR" dirty="0" err="1"/>
              <a:t>evennumber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= (i+1)*2;</a:t>
            </a:r>
          </a:p>
          <a:p>
            <a:r>
              <a:rPr lang="en-US" altLang="ko-KR" dirty="0"/>
              <a:t>}int count = 0;</a:t>
            </a:r>
          </a:p>
          <a:p>
            <a:r>
              <a:rPr lang="en-US" altLang="ko-KR" dirty="0"/>
              <a:t>for(int </a:t>
            </a:r>
            <a:r>
              <a:rPr lang="en-US" altLang="ko-KR" dirty="0" err="1"/>
              <a:t>i</a:t>
            </a:r>
            <a:r>
              <a:rPr lang="en-US" altLang="ko-KR" dirty="0"/>
              <a:t>=0; </a:t>
            </a:r>
            <a:r>
              <a:rPr lang="en-US" altLang="ko-KR" dirty="0" err="1"/>
              <a:t>i</a:t>
            </a:r>
            <a:r>
              <a:rPr lang="en-US" altLang="ko-KR" dirty="0"/>
              <a:t>&lt;100; </a:t>
            </a:r>
            <a:r>
              <a:rPr lang="en-US" altLang="ko-KR" dirty="0" err="1"/>
              <a:t>i</a:t>
            </a:r>
            <a:r>
              <a:rPr lang="en-US" altLang="ko-KR" dirty="0"/>
              <a:t>++){</a:t>
            </a:r>
          </a:p>
          <a:p>
            <a:r>
              <a:rPr lang="en-US" altLang="ko-KR" dirty="0"/>
              <a:t>count = count + </a:t>
            </a:r>
            <a:r>
              <a:rPr lang="en-US" altLang="ko-KR" dirty="0" err="1"/>
              <a:t>evennumber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 err="1"/>
              <a:t>Serial.println</a:t>
            </a:r>
            <a:r>
              <a:rPr lang="en-US" altLang="ko-KR" dirty="0"/>
              <a:t>(count);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/>
              <a:t>void loop() {</a:t>
            </a:r>
          </a:p>
          <a:p>
            <a:r>
              <a:rPr lang="en-US" altLang="ko-KR" dirty="0"/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822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D04F9E-EE34-B1F5-D252-8A4107B8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3. 100 </a:t>
            </a:r>
            <a:r>
              <a:rPr lang="ko-KR" altLang="en-US" sz="3600" dirty="0"/>
              <a:t>개의 원소를 가진 정수형 배열에 </a:t>
            </a:r>
            <a:r>
              <a:rPr lang="en-US" altLang="ko-KR" sz="3600" dirty="0"/>
              <a:t>2</a:t>
            </a:r>
            <a:r>
              <a:rPr lang="ko-KR" altLang="en-US" sz="3600" dirty="0"/>
              <a:t>부터 </a:t>
            </a:r>
            <a:r>
              <a:rPr lang="en-US" altLang="ko-KR" sz="3600" dirty="0"/>
              <a:t>200</a:t>
            </a:r>
            <a:r>
              <a:rPr lang="ko-KR" altLang="en-US" sz="3600" dirty="0"/>
              <a:t>까지 짝수 넣고 합 </a:t>
            </a:r>
            <a:r>
              <a:rPr lang="en-US" altLang="ko-KR" sz="3600" dirty="0"/>
              <a:t>(for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결과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D28EA3A-9A0F-A5A9-08A2-27307D5AA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447924"/>
            <a:ext cx="9258300" cy="353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86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017EF-E1ED-2E37-F33C-D1EFDFD05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4. 100 </a:t>
            </a:r>
            <a:r>
              <a:rPr lang="ko-KR" altLang="en-US" sz="3600" dirty="0"/>
              <a:t>개의 원소를 가진 정수형 배열에 </a:t>
            </a:r>
            <a:r>
              <a:rPr lang="en-US" altLang="ko-KR" sz="3600" dirty="0"/>
              <a:t>2</a:t>
            </a:r>
            <a:r>
              <a:rPr lang="ko-KR" altLang="en-US" sz="3600" dirty="0"/>
              <a:t>부터 </a:t>
            </a:r>
            <a:r>
              <a:rPr lang="en-US" altLang="ko-KR" sz="3600" dirty="0"/>
              <a:t>200</a:t>
            </a:r>
            <a:r>
              <a:rPr lang="ko-KR" altLang="en-US" sz="3600" dirty="0"/>
              <a:t>까지 짝수 넣고 합 </a:t>
            </a:r>
            <a:r>
              <a:rPr lang="en-US" altLang="ko-KR" sz="3600" dirty="0"/>
              <a:t>(while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코딩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82F9A4-2527-826B-EEAF-B970771E8C79}"/>
              </a:ext>
            </a:extLst>
          </p:cNvPr>
          <p:cNvSpPr txBox="1"/>
          <p:nvPr/>
        </p:nvSpPr>
        <p:spPr>
          <a:xfrm>
            <a:off x="1143000" y="2260727"/>
            <a:ext cx="491265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void setup() {</a:t>
            </a:r>
          </a:p>
          <a:p>
            <a:r>
              <a:rPr lang="en-US" altLang="ko-KR" dirty="0" err="1"/>
              <a:t>Serial.begin</a:t>
            </a:r>
            <a:r>
              <a:rPr lang="en-US" altLang="ko-KR" dirty="0"/>
              <a:t>(9600);</a:t>
            </a:r>
          </a:p>
          <a:p>
            <a:r>
              <a:rPr lang="en-US" altLang="ko-KR" dirty="0"/>
              <a:t>int </a:t>
            </a:r>
            <a:r>
              <a:rPr lang="en-US" altLang="ko-KR" dirty="0" err="1"/>
              <a:t>evennumber</a:t>
            </a:r>
            <a:r>
              <a:rPr lang="en-US" altLang="ko-KR" dirty="0"/>
              <a:t>[100];</a:t>
            </a:r>
          </a:p>
          <a:p>
            <a:r>
              <a:rPr lang="en-US" altLang="ko-KR" dirty="0"/>
              <a:t> int </a:t>
            </a:r>
            <a:r>
              <a:rPr lang="en-US" altLang="ko-KR" dirty="0" err="1"/>
              <a:t>i</a:t>
            </a:r>
            <a:r>
              <a:rPr lang="en-US" altLang="ko-KR" dirty="0"/>
              <a:t>=0;</a:t>
            </a:r>
          </a:p>
          <a:p>
            <a:r>
              <a:rPr lang="en-US" altLang="ko-KR" dirty="0"/>
              <a:t>while(</a:t>
            </a:r>
            <a:r>
              <a:rPr lang="en-US" altLang="ko-KR" dirty="0" err="1"/>
              <a:t>i</a:t>
            </a:r>
            <a:r>
              <a:rPr lang="en-US" altLang="ko-KR" dirty="0"/>
              <a:t>&lt;=100) {</a:t>
            </a:r>
          </a:p>
          <a:p>
            <a:r>
              <a:rPr lang="en-US" altLang="ko-KR" dirty="0" err="1"/>
              <a:t>evennumber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= (i+1)*2;</a:t>
            </a:r>
          </a:p>
          <a:p>
            <a:r>
              <a:rPr lang="en-US" altLang="ko-KR" dirty="0" err="1"/>
              <a:t>i</a:t>
            </a:r>
            <a:r>
              <a:rPr lang="en-US" altLang="ko-KR" dirty="0"/>
              <a:t>++;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/>
              <a:t>int count = 0 ;</a:t>
            </a:r>
          </a:p>
          <a:p>
            <a:r>
              <a:rPr lang="en-US" altLang="ko-KR" dirty="0"/>
              <a:t>int j=0;</a:t>
            </a:r>
          </a:p>
          <a:p>
            <a:r>
              <a:rPr lang="en-US" altLang="ko-KR" dirty="0"/>
              <a:t>while(j&lt;100) {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3CA11B-8F25-70C5-0D4F-D852B43B6EF0}"/>
              </a:ext>
            </a:extLst>
          </p:cNvPr>
          <p:cNvSpPr txBox="1"/>
          <p:nvPr/>
        </p:nvSpPr>
        <p:spPr>
          <a:xfrm>
            <a:off x="4903694" y="3830387"/>
            <a:ext cx="39355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count = count + </a:t>
            </a:r>
            <a:r>
              <a:rPr lang="en-US" altLang="ko-KR" dirty="0" err="1"/>
              <a:t>evennumber</a:t>
            </a:r>
            <a:r>
              <a:rPr lang="en-US" altLang="ko-KR" dirty="0"/>
              <a:t>[j];</a:t>
            </a:r>
          </a:p>
          <a:p>
            <a:r>
              <a:rPr lang="en-US" altLang="ko-KR" dirty="0" err="1"/>
              <a:t>j++</a:t>
            </a:r>
            <a:r>
              <a:rPr lang="en-US" altLang="ko-KR" dirty="0"/>
              <a:t>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 err="1"/>
              <a:t>Serial.println</a:t>
            </a:r>
            <a:r>
              <a:rPr lang="en-US" altLang="ko-KR" dirty="0"/>
              <a:t>(count);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/>
              <a:t>void loop() {</a:t>
            </a:r>
          </a:p>
          <a:p>
            <a:r>
              <a:rPr lang="en-US" altLang="ko-KR" dirty="0"/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5093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70F25F-2C59-5765-8A5D-1421E1D5C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600" dirty="0"/>
              <a:t>4. 100 </a:t>
            </a:r>
            <a:r>
              <a:rPr lang="ko-KR" altLang="en-US" sz="3600" dirty="0"/>
              <a:t>개의 원소를 가진 정수형 배열에 </a:t>
            </a:r>
            <a:r>
              <a:rPr lang="en-US" altLang="ko-KR" sz="3600" dirty="0"/>
              <a:t>2</a:t>
            </a:r>
            <a:r>
              <a:rPr lang="ko-KR" altLang="en-US" sz="3600" dirty="0"/>
              <a:t>부터 </a:t>
            </a:r>
            <a:r>
              <a:rPr lang="en-US" altLang="ko-KR" sz="3600" dirty="0"/>
              <a:t>200</a:t>
            </a:r>
            <a:r>
              <a:rPr lang="ko-KR" altLang="en-US" sz="3600" dirty="0"/>
              <a:t>까지 짝수 넣고 합 </a:t>
            </a:r>
            <a:r>
              <a:rPr lang="en-US" altLang="ko-KR" sz="3600" dirty="0"/>
              <a:t>(while</a:t>
            </a:r>
            <a:r>
              <a:rPr lang="ko-KR" altLang="en-US" sz="3600" dirty="0"/>
              <a:t>문</a:t>
            </a:r>
            <a:r>
              <a:rPr lang="en-US" altLang="ko-KR" sz="3600" dirty="0"/>
              <a:t>)-</a:t>
            </a:r>
            <a:r>
              <a:rPr lang="ko-KR" altLang="en-US" sz="3600" dirty="0"/>
              <a:t>결과</a:t>
            </a:r>
            <a:r>
              <a:rPr lang="en-US" altLang="ko-KR" sz="3600" dirty="0"/>
              <a:t>-</a:t>
            </a:r>
            <a:endParaRPr lang="ko-KR" altLang="en-US" sz="3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4026D1-2406-F246-07E1-09D1A5F6C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2457450"/>
            <a:ext cx="9001125" cy="352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984793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Walbaum Display">
      <a:majorFont>
        <a:latin typeface="Malgun Gothic"/>
        <a:ea typeface=""/>
        <a:cs typeface=""/>
      </a:majorFont>
      <a:minorFont>
        <a:latin typeface="Malgun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727</Words>
  <Application>Microsoft Office PowerPoint</Application>
  <PresentationFormat>와이드스크린</PresentationFormat>
  <Paragraphs>110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Malgun Gothic</vt:lpstr>
      <vt:lpstr>Arial</vt:lpstr>
      <vt:lpstr>RegattaVTI</vt:lpstr>
      <vt:lpstr>반복문 과제 (6가지)</vt:lpstr>
      <vt:lpstr>1. (i*2)+1 홀수 만들기(for문)-코딩-</vt:lpstr>
      <vt:lpstr>1. (i*2)+1 홀수 만들기(for문)-결과-</vt:lpstr>
      <vt:lpstr>2. 홀수 만들기 (while문)-코딩-</vt:lpstr>
      <vt:lpstr>2. 홀수 만들기 (while문)-결과-</vt:lpstr>
      <vt:lpstr>3. 100 개의 원소를 가진 정수형 배열에 2부터 200까지 짝수 넣고 합 (for문)-코딩-</vt:lpstr>
      <vt:lpstr>3. 100 개의 원소를 가진 정수형 배열에 2부터 200까지 짝수 넣고 합 (for문)-결과-</vt:lpstr>
      <vt:lpstr>4. 100 개의 원소를 가진 정수형 배열에 2부터 200까지 짝수 넣고 합 (while문)-코딩-</vt:lpstr>
      <vt:lpstr>4. 100 개의 원소를 가진 정수형 배열에 2부터 200까지 짝수 넣고 합 (while문)-결과-</vt:lpstr>
      <vt:lpstr>5. 100개의 원소를 가진 정수형 배열에 1부터 199까지 홀수 넣고 합 (for문)-코딩-</vt:lpstr>
      <vt:lpstr>5. 100개의 원소를 가진 정수형 배열에 1부터 199까지 홀수 넣고 합 (for문)-결과-</vt:lpstr>
      <vt:lpstr>6. 100개의 원소를 가진 정수형 배열에 1부터 199까지 홀수 넣고 합 (while문)-코딩-</vt:lpstr>
      <vt:lpstr>6)100개의 원소를 가진 정수형 배열에 1부터 199까지 홀수 넣고 합 (while문)-결과-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반복문 과제 (6가지)</dc:title>
  <dc:creator>재하</dc:creator>
  <cp:lastModifiedBy>재하</cp:lastModifiedBy>
  <cp:revision>1</cp:revision>
  <dcterms:created xsi:type="dcterms:W3CDTF">2022-05-07T18:01:42Z</dcterms:created>
  <dcterms:modified xsi:type="dcterms:W3CDTF">2022-05-07T18:57:23Z</dcterms:modified>
</cp:coreProperties>
</file>

<file path=docProps/thumbnail.jpeg>
</file>